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Alfa Slab One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lfaSlabOn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a6a65605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a6a65605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97A7"/>
                </a:solidFill>
              </a:rPr>
              <a:t>When Jaleesa feels anxious Caraway has breathing and meditation exercises to calm her down.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6a65605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3a6a65605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07C34"/>
                </a:solidFill>
              </a:rPr>
              <a:t>Caraway has made a positive impact on Jaleesas’ overall mental health by giving her a reliable support system she can talk with and find ways to decrease her stress.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a6a65605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a6a65605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80000"/>
                </a:solidFill>
              </a:rPr>
              <a:t>Jaleesa Graham is a junior at at UIC, currently she is working part time at a local coffee shop while being a full time student.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a6a65605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a6a65605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80000"/>
                </a:solidFill>
              </a:rPr>
              <a:t>Recently, she’s felt stressed as her family is having financial difficulties and she has needed to work longer hours at the store.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a6a65605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a6a6560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80000"/>
                </a:solidFill>
              </a:rPr>
              <a:t>Her grades have been dropping and she wishes she had a support system to talk to about her stress.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a6a65605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a6a65605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80000"/>
                </a:solidFill>
              </a:rPr>
              <a:t>She’s tried talking to her friends about it but they don’t understand as they’ve never been in her situation.</a:t>
            </a:r>
            <a:r>
              <a:rPr b="1" lang="en" sz="1000">
                <a:solidFill>
                  <a:srgbClr val="FF0000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a6a65605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a6a65605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74E13"/>
                </a:solidFill>
              </a:rPr>
              <a:t>She stumbled online and saw Caraway - a therapy app made for female students.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a6a65605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a6a65605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74E13"/>
                </a:solidFill>
              </a:rPr>
              <a:t>She stumbled online and saw Caraway - a therapy app made for female students.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a6a65605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a6a65605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74E13"/>
                </a:solidFill>
              </a:rPr>
              <a:t>She stumbled online and saw Caraway - a therapy app made for female students.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a6a65605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a6a65605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B45F06"/>
                </a:solidFill>
              </a:rPr>
              <a:t>She called in and was able to get approved for he discount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rgbClr val="A2849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000000"/>
                </a:solidFill>
              </a:rPr>
              <a:t>Caraway</a:t>
            </a:r>
            <a:endParaRPr sz="6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Group 7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Ada Pici, Charlotte Andry, Hina Khalid, Safiya Mustafa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450" y="137050"/>
            <a:ext cx="6841725" cy="42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1031">
            <a:off x="2891428" y="1278688"/>
            <a:ext cx="2584280" cy="1476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60425" y="4694375"/>
            <a:ext cx="2209200" cy="3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160425" y="4694375"/>
            <a:ext cx="448800" cy="339300"/>
          </a:xfrm>
          <a:prstGeom prst="rect">
            <a:avLst/>
          </a:prstGeom>
          <a:solidFill>
            <a:srgbClr val="707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609075" y="4390500"/>
            <a:ext cx="13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Stress Meter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" y="4278875"/>
            <a:ext cx="414099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5950" y="4279575"/>
            <a:ext cx="414101" cy="4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2375"/>
            <a:ext cx="5505651" cy="30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650" y="1647749"/>
            <a:ext cx="3404924" cy="34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675" y="107451"/>
            <a:ext cx="3104874" cy="9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160425" y="4583675"/>
            <a:ext cx="2209200" cy="3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160425" y="4583675"/>
            <a:ext cx="120900" cy="339300"/>
          </a:xfrm>
          <a:prstGeom prst="rect">
            <a:avLst/>
          </a:prstGeom>
          <a:solidFill>
            <a:srgbClr val="707C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609075" y="4279800"/>
            <a:ext cx="13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Stress Meter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4168175"/>
            <a:ext cx="414099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5950" y="4168875"/>
            <a:ext cx="414101" cy="4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0" y="1098537"/>
            <a:ext cx="4041525" cy="26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580" y="64100"/>
            <a:ext cx="3142945" cy="236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4"/>
          <p:cNvCxnSpPr>
            <a:stCxn id="64" idx="3"/>
            <a:endCxn id="65" idx="1"/>
          </p:cNvCxnSpPr>
          <p:nvPr/>
        </p:nvCxnSpPr>
        <p:spPr>
          <a:xfrm flipH="1" rot="10800000">
            <a:off x="4154775" y="1244162"/>
            <a:ext cx="989700" cy="1180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575" y="2844650"/>
            <a:ext cx="3142950" cy="2078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>
            <a:stCxn id="64" idx="3"/>
            <a:endCxn id="67" idx="1"/>
          </p:cNvCxnSpPr>
          <p:nvPr/>
        </p:nvCxnSpPr>
        <p:spPr>
          <a:xfrm>
            <a:off x="4154775" y="2424662"/>
            <a:ext cx="989700" cy="14592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4"/>
          <p:cNvSpPr/>
          <p:nvPr/>
        </p:nvSpPr>
        <p:spPr>
          <a:xfrm>
            <a:off x="160425" y="4583675"/>
            <a:ext cx="2209200" cy="3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60425" y="4583675"/>
            <a:ext cx="2209200" cy="339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09075" y="4279800"/>
            <a:ext cx="13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Stress Meter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4168175"/>
            <a:ext cx="414099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5950" y="4168875"/>
            <a:ext cx="414101" cy="4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67625" cy="31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600" y="1575475"/>
            <a:ext cx="4757400" cy="35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802701"/>
            <a:ext cx="3506924" cy="2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73" y="3"/>
            <a:ext cx="77092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2525"/>
            <a:ext cx="3993774" cy="24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589750" y="2715475"/>
            <a:ext cx="43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?!</a:t>
            </a:r>
            <a:endParaRPr b="1" sz="1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993775" cy="26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96" y="989771"/>
            <a:ext cx="4112700" cy="23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96700" cy="2407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00" y="2731750"/>
            <a:ext cx="3896700" cy="24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004700" y="1411525"/>
            <a:ext cx="756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 flipH="1" rot="-1437864">
            <a:off x="4679600" y="3806098"/>
            <a:ext cx="910705" cy="3772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5" y="109813"/>
            <a:ext cx="7399275" cy="49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2746">
            <a:off x="2621848" y="1322004"/>
            <a:ext cx="2737604" cy="189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75" y="109813"/>
            <a:ext cx="7399275" cy="49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8356">
            <a:off x="2615372" y="1367673"/>
            <a:ext cx="2755184" cy="18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0" y="-1784257"/>
            <a:ext cx="11731150" cy="78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8356">
            <a:off x="3529641" y="172416"/>
            <a:ext cx="4380302" cy="28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2326575" y="1988500"/>
            <a:ext cx="29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5" y="1153025"/>
            <a:ext cx="4253850" cy="28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042" y="147825"/>
            <a:ext cx="1473334" cy="127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b="-3860" l="0" r="0" t="3860"/>
          <a:stretch/>
        </p:blipFill>
        <p:spPr>
          <a:xfrm>
            <a:off x="5892363" y="2502700"/>
            <a:ext cx="3139562" cy="2236950"/>
          </a:xfrm>
          <a:prstGeom prst="rect">
            <a:avLst/>
          </a:prstGeom>
          <a:noFill/>
          <a:ln cap="flat" cmpd="sng" w="9525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p21"/>
          <p:cNvCxnSpPr/>
          <p:nvPr/>
        </p:nvCxnSpPr>
        <p:spPr>
          <a:xfrm flipH="1" rot="10800000">
            <a:off x="4371725" y="1089450"/>
            <a:ext cx="2307000" cy="148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1"/>
          <p:cNvCxnSpPr>
            <a:stCxn id="123" idx="2"/>
          </p:cNvCxnSpPr>
          <p:nvPr/>
        </p:nvCxnSpPr>
        <p:spPr>
          <a:xfrm>
            <a:off x="7052709" y="1418638"/>
            <a:ext cx="204600" cy="130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1"/>
          <p:cNvSpPr/>
          <p:nvPr/>
        </p:nvSpPr>
        <p:spPr>
          <a:xfrm>
            <a:off x="160425" y="4583675"/>
            <a:ext cx="2209200" cy="3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160425" y="4583675"/>
            <a:ext cx="1122000" cy="339300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609075" y="4279800"/>
            <a:ext cx="13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Stress Meter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" y="4168175"/>
            <a:ext cx="414099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5950" y="4168875"/>
            <a:ext cx="414101" cy="4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